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1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8.2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Find the asymptotes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+4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+3</m:t>
                    </m:r>
                  </m:oMath>
                </a14:m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Graph the function. State the domain and range</a:t>
                </a:r>
                <a:r>
                  <a:rPr lang="en-US" dirty="0" smtClean="0"/>
                  <a:t>.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1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8.2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8686800" cy="4525963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vertical: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=−4</m:t>
                    </m:r>
                  </m:oMath>
                </a14:m>
                <a:r>
                  <a:rPr lang="en-US" dirty="0"/>
                  <a:t>;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horizontal: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</a:rPr>
                      <m:t>=3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domain</a:t>
                </a:r>
                <a:r>
                  <a:rPr lang="en-US" dirty="0"/>
                  <a:t>: all real numbers except 1;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range</a:t>
                </a:r>
                <a:r>
                  <a:rPr lang="en-US" dirty="0"/>
                  <a:t>: all real numbers except 1</a:t>
                </a:r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 startAt="2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8686800" cy="4525963"/>
              </a:xfrm>
              <a:blipFill rotWithShape="1">
                <a:blip r:embed="rId2"/>
                <a:stretch>
                  <a:fillRect l="-1825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680012"/>
            <a:ext cx="4089400" cy="283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</TotalTime>
  <Words>137</Words>
  <Application>Microsoft Office PowerPoint</Application>
  <PresentationFormat>On-screen Show (4:3)</PresentationFormat>
  <Paragraphs>96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8.2 Quiz</vt:lpstr>
      <vt:lpstr>8.2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68</cp:revision>
  <dcterms:created xsi:type="dcterms:W3CDTF">2010-08-17T17:31:29Z</dcterms:created>
  <dcterms:modified xsi:type="dcterms:W3CDTF">2012-01-31T17:45:30Z</dcterms:modified>
</cp:coreProperties>
</file>